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07CFF-A5F1-471E-8EFC-27170E5E4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DC7BD4-5650-4444-8F08-6C2C8BD92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R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D49583-9C06-4C21-8706-59CB35266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D28CF3-D031-4F8E-8AD1-9F8D06B8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9787C1-E5B3-4AD0-8E44-26B41D91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174653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2B7F55-4BDC-4269-85E1-6CC48CB88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F0C017F-9E95-44B2-8E0D-0A2C37740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R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FCE601-8B43-45A2-830A-AA499FB70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4F64D7-BC9B-4AFB-84C2-063C2BE6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3116C6-B33E-4670-82BC-E3E6080A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175509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AD0C655-7EED-4A4F-A5E6-407E73EF46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FE3DA6-80E9-471C-822B-F2A480514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R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2433EA-7C1F-4DC6-97FE-E78B305B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D8D6F1-EC7B-4897-86D8-4C4D05C3B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65BDBE-FAE3-4E35-8556-8818773B3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261374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E124EA-9D18-4853-842E-E6635F0B3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977962-DDD0-4224-8781-F8B031E2C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R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CD6495-CFB4-4096-B8A2-6FE132E09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3C9BCF-08B1-43E1-B54C-7F7E885D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55A3AB-F023-47FE-AFA8-5FF3E2035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264785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4DB22D-7946-41D7-BBEF-A330B10E9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1CCF7A-5F55-41F5-979D-8B2C5B010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DB785B-86E3-4C0B-83A3-98510106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483586-BBF3-4E78-AB21-9A1B1198E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BE5E74-FAB1-4DFA-8EEE-B49C0BEF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94430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759937-15A2-4C66-ADAE-4EBED75C9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8D8AD5-3A62-44AA-ABC2-FB534E380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R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382442-EE4E-48D9-AE32-23B6D01ED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R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7BE81F-FBEE-4A9F-BBA6-19021CBC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3DFF27-94EC-4D5E-9495-7169E586B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2ABF00-169C-48CC-99F5-FF5424E1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181229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15194-8AD2-4AD1-BC62-9EF6CE89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E33FDF-3B01-4EF3-A381-56E36E9C0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B8A6C3-6219-408B-8D19-0669976BF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R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17F1F6-5729-49D0-A1F8-500BF8484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D9664DD-B93F-4034-9E13-9F4308DF1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R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0FFB01-C370-49A2-BFF2-B6AFB1DE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3C0342-2AEF-43B1-B90C-9AEDC49E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53118E8-EED5-4F9B-B122-C01CE8CF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205056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16764-4699-4BC5-94E0-57E5A95EB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E88C52B-1E2B-45D1-ABED-AE072BB4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B14B81-FC98-49B0-A493-C498B81B1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7A1E2A-08A5-47B9-9351-517B100FE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374486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F17992C-9E6E-4DE4-991D-D9F58FEFF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5E6057-A975-4F21-BCAE-85F15DE9F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CEBA4A-6717-4411-9DAC-8E91C75D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388362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953491-6939-4660-9569-348DC7F06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E83FEC-F943-40BF-8F31-DA261714C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R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63B2B0-955E-40E0-9E36-648E0D48C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AD8795-7097-4D6B-8CEC-F38701E9D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720F45-7A17-450E-AA3D-C7EB037A5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E5A5A7-C685-42AF-A911-53BDDF6F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150190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3CD2DF-9D1A-4FD1-8C55-F848C0F6D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2A034A0-6F83-478E-9662-04AF9B03B0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R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ED0403-A973-4D9F-AE6A-771F56B11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417D85-D033-4699-A1AE-0AF6BCF5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2C4FAE-B42F-4072-B206-8BA4F4463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R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5872C6-7AD2-4C9B-8312-7F3C2A8A5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180840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C118D53-70A8-4EF0-AB51-4027FB842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R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FF1B06-7D29-4969-973C-24D85B5DC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R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6D1E5B-E4BA-44A1-B549-596F37B27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493C1-5E4C-4494-90C6-A368B93AA128}" type="datetimeFigureOut">
              <a:rPr lang="fr-RE" smtClean="0"/>
              <a:t>05/02/2021</a:t>
            </a:fld>
            <a:endParaRPr lang="fr-R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44964E-5B3F-41EF-A12C-155123DF4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R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B0D6E5-10A9-40D6-A199-D4C2DD4AE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41FCA-DC37-463B-9A42-983824864136}" type="slidenum">
              <a:rPr lang="fr-RE" smtClean="0"/>
              <a:t>‹N°›</a:t>
            </a:fld>
            <a:endParaRPr lang="fr-RE"/>
          </a:p>
        </p:txBody>
      </p:sp>
    </p:spTree>
    <p:extLst>
      <p:ext uri="{BB962C8B-B14F-4D97-AF65-F5344CB8AC3E}">
        <p14:creationId xmlns:p14="http://schemas.microsoft.com/office/powerpoint/2010/main" val="300121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6890B4E-7F43-41F7-9548-F3C222640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450" y="2462212"/>
            <a:ext cx="57531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9348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Béatrice GOUYON</dc:creator>
  <cp:lastModifiedBy>Béatrice GOUYON</cp:lastModifiedBy>
  <cp:revision>1</cp:revision>
  <dcterms:created xsi:type="dcterms:W3CDTF">2021-02-05T10:47:21Z</dcterms:created>
  <dcterms:modified xsi:type="dcterms:W3CDTF">2021-02-05T10:47:41Z</dcterms:modified>
</cp:coreProperties>
</file>